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416b3068a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416b3068a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416b3068a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416b3068a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416b3068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416b3068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416b3068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416b3068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416b3068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416b3068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416b3068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416b3068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416b3068a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416b3068a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416b3068a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416b3068a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416b3068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416b3068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416b3068a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416b3068a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image" Target="../media/image4.png"/><Relationship Id="rId8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9" Type="http://schemas.openxmlformats.org/officeDocument/2006/relationships/image" Target="../media/image5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Relationship Id="rId8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623350" y="1636775"/>
            <a:ext cx="8048100" cy="15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3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Роль информационных технологий </a:t>
            </a:r>
            <a:endParaRPr b="0" sz="3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3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в науке и обществе</a:t>
            </a:r>
            <a:endParaRPr sz="3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514550" y="3669100"/>
            <a:ext cx="25500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Выполнила :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студентка 1-го курса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Касилова А.В.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850" y="0"/>
            <a:ext cx="71095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ctrTitle"/>
          </p:nvPr>
        </p:nvSpPr>
        <p:spPr>
          <a:xfrm>
            <a:off x="1094100" y="2118000"/>
            <a:ext cx="7468500" cy="9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latin typeface="Merriweather"/>
                <a:ea typeface="Merriweather"/>
                <a:cs typeface="Merriweather"/>
                <a:sym typeface="Merriweather"/>
              </a:rPr>
              <a:t>Спасибо за внимание</a:t>
            </a:r>
            <a:endParaRPr sz="4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99050" y="3860375"/>
            <a:ext cx="7545900" cy="9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Зачем человеку технологии?</a:t>
            </a:r>
            <a:endParaRPr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3646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/>
          <p:nvPr/>
        </p:nvSpPr>
        <p:spPr>
          <a:xfrm>
            <a:off x="898625" y="2091300"/>
            <a:ext cx="3824400" cy="8673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 txBox="1"/>
          <p:nvPr/>
        </p:nvSpPr>
        <p:spPr>
          <a:xfrm>
            <a:off x="1062125" y="2184900"/>
            <a:ext cx="3074100" cy="7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Осуществление исследований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898625" y="583950"/>
            <a:ext cx="3824400" cy="8673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862325" y="3463050"/>
            <a:ext cx="3824400" cy="8673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5319600" y="583950"/>
            <a:ext cx="3824400" cy="8673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7620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5319600" y="2091300"/>
            <a:ext cx="3824400" cy="8673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5319600" y="3463050"/>
            <a:ext cx="3824400" cy="8673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762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1216375" y="753400"/>
            <a:ext cx="31827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Передача информации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1062125" y="3526050"/>
            <a:ext cx="3424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Экономия времени и энергии</a:t>
            </a:r>
            <a:r>
              <a:rPr lang="ru" sz="1800"/>
              <a:t> </a:t>
            </a:r>
            <a:endParaRPr sz="1800"/>
          </a:p>
        </p:txBody>
      </p:sp>
      <p:sp>
        <p:nvSpPr>
          <p:cNvPr id="107" name="Google Shape;107;p15"/>
          <p:cNvSpPr txBox="1"/>
          <p:nvPr/>
        </p:nvSpPr>
        <p:spPr>
          <a:xfrm>
            <a:off x="6078850" y="2190900"/>
            <a:ext cx="22443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Интерактивные коммуникации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5604300" y="789700"/>
            <a:ext cx="34248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Хранение информации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5999100" y="3598650"/>
            <a:ext cx="2635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Обмен опытом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212" y="11613"/>
            <a:ext cx="6585576" cy="512028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/>
          <p:nvPr/>
        </p:nvSpPr>
        <p:spPr>
          <a:xfrm>
            <a:off x="1279200" y="4605400"/>
            <a:ext cx="6585600" cy="52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 txBox="1"/>
          <p:nvPr/>
        </p:nvSpPr>
        <p:spPr>
          <a:xfrm>
            <a:off x="1625025" y="4533650"/>
            <a:ext cx="60150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/>
              <a:t>Понятие информационное общество</a:t>
            </a:r>
            <a:endParaRPr sz="2600"/>
          </a:p>
        </p:txBody>
      </p:sp>
      <p:sp>
        <p:nvSpPr>
          <p:cNvPr id="117" name="Google Shape;117;p16"/>
          <p:cNvSpPr txBox="1"/>
          <p:nvPr/>
        </p:nvSpPr>
        <p:spPr>
          <a:xfrm>
            <a:off x="1279200" y="4533650"/>
            <a:ext cx="68802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Ну</a:t>
            </a:r>
            <a:r>
              <a:rPr lang="ru" sz="2400"/>
              <a:t>жна ли людям компьютерная грамотность?</a:t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idx="4294967295" type="title"/>
          </p:nvPr>
        </p:nvSpPr>
        <p:spPr>
          <a:xfrm>
            <a:off x="393400" y="1346650"/>
            <a:ext cx="80241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Роль информационных технологий в современном обществе</a:t>
            </a:r>
            <a:endParaRPr sz="30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5" y="0"/>
            <a:ext cx="3847449" cy="271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4475" y="0"/>
            <a:ext cx="2768250" cy="271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725" y="2800074"/>
            <a:ext cx="2920355" cy="1947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 rotWithShape="1">
          <a:blip r:embed="rId6">
            <a:alphaModFix/>
          </a:blip>
          <a:srcRect b="0" l="0" r="15860" t="0"/>
          <a:stretch/>
        </p:blipFill>
        <p:spPr>
          <a:xfrm>
            <a:off x="3038325" y="2769700"/>
            <a:ext cx="2646275" cy="20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28850" y="2756275"/>
            <a:ext cx="3415151" cy="20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 rotWithShape="1">
          <a:blip r:embed="rId8">
            <a:alphaModFix/>
          </a:blip>
          <a:srcRect b="0" l="26256" r="16515" t="0"/>
          <a:stretch/>
        </p:blipFill>
        <p:spPr>
          <a:xfrm>
            <a:off x="6756025" y="0"/>
            <a:ext cx="2368726" cy="275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0"/>
          <p:cNvPicPr preferRelativeResize="0"/>
          <p:nvPr/>
        </p:nvPicPr>
        <p:blipFill rotWithShape="1">
          <a:blip r:embed="rId3">
            <a:alphaModFix/>
          </a:blip>
          <a:srcRect b="20024" l="26240" r="29178" t="19148"/>
          <a:stretch/>
        </p:blipFill>
        <p:spPr>
          <a:xfrm>
            <a:off x="109000" y="152400"/>
            <a:ext cx="1625525" cy="1773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77801"/>
            <a:ext cx="1682425" cy="2361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62100" y="118352"/>
            <a:ext cx="1682423" cy="891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 rotWithShape="1">
          <a:blip r:embed="rId6">
            <a:alphaModFix/>
          </a:blip>
          <a:srcRect b="0" l="22099" r="23576" t="0"/>
          <a:stretch/>
        </p:blipFill>
        <p:spPr>
          <a:xfrm>
            <a:off x="7262100" y="806575"/>
            <a:ext cx="1464377" cy="158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89324" y="2366975"/>
            <a:ext cx="1427974" cy="120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87225" y="152400"/>
            <a:ext cx="5122475" cy="421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95575" y="3783272"/>
            <a:ext cx="2317575" cy="9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038" y="0"/>
            <a:ext cx="5592475" cy="427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 txBox="1"/>
          <p:nvPr/>
        </p:nvSpPr>
        <p:spPr>
          <a:xfrm>
            <a:off x="66650" y="4426400"/>
            <a:ext cx="90774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erriweather"/>
                <a:ea typeface="Merriweather"/>
                <a:cs typeface="Merriweather"/>
                <a:sym typeface="Merriweather"/>
              </a:rPr>
              <a:t>Проникновение интернета — доля людей, пользующихся интернетом среди населения страны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